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049E9-7B2A-48FF-88AB-43290167A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ED6B0A-DD67-44F7-9733-B03AEDD12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DB13A-2251-4C3C-B0CA-75722D4A7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3FF43-0DB8-4C5B-8D83-13170899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01BDA-30CA-43A2-9C0C-FF2DA078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8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48288-D414-48C6-8FE5-F34D4C0FA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0081B-09DB-4992-AAAE-7F6192037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0C623-2BA1-48F4-A9A3-3511A49EC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A553F-9BAA-433B-8909-68F25E136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23CAF-C465-4A2D-89A5-8573791A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9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CF443-2D9A-42E9-AC8E-6DB5ABC4E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4395B-1F25-421F-91BB-04618C0D3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8BF61-A62D-446E-B102-3953397B8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ECDC2-EB51-4996-8630-74D39DB12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84FD7-BB28-4E16-A4AC-F7DBB5C93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6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62965-A02F-4C4A-8468-070FA03C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C1A6A-6327-4878-9448-A6423B991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B2CB6-B077-4215-B49D-CFEE001EA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341EB-45D7-4C95-8C07-6CCA8EA51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F2F3C8-42F6-4B72-97D1-E1B6D0628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65B70-EF3C-494C-A872-6BF0B92A0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82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47468-50BE-4357-AE84-BA0EA1A7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CDA5E-D8B3-47D9-99A6-0146F8A5A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4A26C-B90C-444F-87D4-B2CD57377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BAD765-448A-4881-A7D8-778911B41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3505DE-9D58-4C00-B8D5-1616D030B2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C5905E-D5BB-456D-AB81-FA0747FA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8B653-5604-413E-B13E-5F5FAB7C8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A33936-D2CA-40E8-B9FA-D7C6577F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317EE-927B-4966-92A3-0943061A7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BACEEA-DCBA-424B-B415-0486312F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8897A6-9D29-4640-A2C9-3E8CC9729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8B8EC-2688-405D-BB88-AB3D0EB5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08C525-188F-44E4-943F-FEBF3C7A6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B25D73-6844-49FE-A70D-1C99C6F8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B76B6-E995-4A42-88FA-FD5DFCDE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25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F168-0CFD-4409-B51C-37640649C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60C33-71A0-42D3-928D-2AD64A3F2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E3668-4BCF-4B36-9ACC-D5498D33BA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C5869-38B5-44AA-B7D7-FF79E756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E12E0-5EB4-4B71-B93E-19CFE1B9A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469A0-96C7-486A-83FA-23724BDC3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8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B37FF-3F38-43E4-99AB-3D8105B4F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37059A-00EF-431E-9117-F02E536EFF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5A8C2-909F-4BE2-AD56-FB3AED056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C271B-99A8-4102-A9A3-8B695EE6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C1EF9-700E-4C41-8C55-7DB17BCA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D283F-AA15-46ED-865B-08571E581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8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BBD9E-12E5-4E46-B16A-34F304974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B93E7-F49B-4AC6-BDBD-2AC12D5D0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6FF74-34DF-4C0E-AE7B-90150DA61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392E1-2F02-41E6-A251-85BBA6E0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20684-1E10-4AE7-BE2A-02CC82834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0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7D7D53-ECA8-4759-8981-BF1BAC3EA7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8AAA5D-E8B7-4899-8B96-D62724E88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1CBFC-1582-46A6-81CA-05C4E4FE6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56B02-942C-4D98-929A-0A82611F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CA03A-9DB5-4D21-8B26-B101AF0B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7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45ED80-D5BF-4DD6-AC45-771FBFF87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1F8E6-F45A-437D-8D45-A3F1E91E6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DB36A-6A4F-4C81-BA10-8EB8A6DAC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02591-2877-4BBF-B1B9-4CE3C3F699C1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D3AA2-8DEE-491C-BC0A-D1950C1B6C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66D8D-325B-4BED-A4C1-1FEF86F2B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F638F-CC47-45F2-93F1-09F133A21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92E5037-FDD5-4992-B2BA-11ACEB4E8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D8B9522-3E20-4277-A913-80D281EE3B02}"/>
              </a:ext>
            </a:extLst>
          </p:cNvPr>
          <p:cNvSpPr txBox="1"/>
          <p:nvPr/>
        </p:nvSpPr>
        <p:spPr>
          <a:xfrm>
            <a:off x="0" y="3995678"/>
            <a:ext cx="12192000" cy="2862322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Diversificación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de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Inversiones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 Clave para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Reducir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Riesgos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y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Maximizar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Rendimientos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9927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Web Solution</dc:creator>
  <cp:lastModifiedBy>Web Solution</cp:lastModifiedBy>
  <cp:revision>1</cp:revision>
  <dcterms:created xsi:type="dcterms:W3CDTF">2024-02-23T10:40:34Z</dcterms:created>
  <dcterms:modified xsi:type="dcterms:W3CDTF">2024-02-23T11:12:39Z</dcterms:modified>
</cp:coreProperties>
</file>